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9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UM PASSO SÓ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PASSO SÓ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Tudo Lhe confessando! </a:t>
            </a:r>
          </a:p>
          <a:p>
            <a:r>
              <a:rPr lang="pt-BR" dirty="0"/>
              <a:t>Um passo só </a:t>
            </a:r>
            <a:r>
              <a:rPr lang="pt-BR" dirty="0" err="1"/>
              <a:t>p’ra</a:t>
            </a:r>
            <a:r>
              <a:rPr lang="pt-BR" dirty="0"/>
              <a:t> Cristo! </a:t>
            </a:r>
          </a:p>
          <a:p>
            <a:r>
              <a:rPr lang="pt-BR" dirty="0"/>
              <a:t>Ó, vem, sem demorar!</a:t>
            </a:r>
          </a:p>
        </p:txBody>
      </p:sp>
    </p:spTree>
    <p:extLst>
      <p:ext uri="{BB962C8B-B14F-4D97-AF65-F5344CB8AC3E}">
        <p14:creationId xmlns:p14="http://schemas.microsoft.com/office/powerpoint/2010/main" val="1862585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PASSO SÓ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 passo só </a:t>
            </a:r>
            <a:r>
              <a:rPr lang="pt-BR" dirty="0" err="1"/>
              <a:t>p’ra</a:t>
            </a:r>
            <a:r>
              <a:rPr lang="pt-BR" dirty="0"/>
              <a:t> Cristo! </a:t>
            </a:r>
          </a:p>
          <a:p>
            <a:r>
              <a:rPr lang="pt-BR" dirty="0"/>
              <a:t>Ó, clama o pecador: </a:t>
            </a:r>
          </a:p>
          <a:p>
            <a:r>
              <a:rPr lang="pt-BR" dirty="0"/>
              <a:t>“Salva-me, que eu pereço, </a:t>
            </a:r>
          </a:p>
          <a:p>
            <a:r>
              <a:rPr lang="pt-BR" dirty="0"/>
              <a:t>Socorre-me, Senhor!” </a:t>
            </a:r>
          </a:p>
        </p:txBody>
      </p:sp>
    </p:spTree>
    <p:extLst>
      <p:ext uri="{BB962C8B-B14F-4D97-AF65-F5344CB8AC3E}">
        <p14:creationId xmlns:p14="http://schemas.microsoft.com/office/powerpoint/2010/main" val="2365316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PASSO SÓ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 passo dou </a:t>
            </a:r>
          </a:p>
          <a:p>
            <a:r>
              <a:rPr lang="pt-BR" dirty="0"/>
              <a:t>Ao meu Senhor, </a:t>
            </a:r>
          </a:p>
          <a:p>
            <a:r>
              <a:rPr lang="pt-BR" dirty="0"/>
              <a:t>Ao meu Salvador, </a:t>
            </a:r>
          </a:p>
        </p:txBody>
      </p:sp>
    </p:spTree>
    <p:extLst>
      <p:ext uri="{BB962C8B-B14F-4D97-AF65-F5344CB8AC3E}">
        <p14:creationId xmlns:p14="http://schemas.microsoft.com/office/powerpoint/2010/main" val="3286487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PASSO SÓ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arrependimento, </a:t>
            </a:r>
          </a:p>
          <a:p>
            <a:r>
              <a:rPr lang="pt-BR" dirty="0"/>
              <a:t>E </a:t>
            </a:r>
            <a:r>
              <a:rPr lang="pt-BR" dirty="0" err="1"/>
              <a:t>nEle</a:t>
            </a:r>
            <a:r>
              <a:rPr lang="pt-BR" dirty="0"/>
              <a:t> confiando, </a:t>
            </a:r>
          </a:p>
          <a:p>
            <a:r>
              <a:rPr lang="pt-BR" dirty="0"/>
              <a:t>O passo dou </a:t>
            </a:r>
            <a:r>
              <a:rPr lang="pt-BR" dirty="0" err="1"/>
              <a:t>p’ra</a:t>
            </a:r>
            <a:r>
              <a:rPr lang="pt-BR" dirty="0"/>
              <a:t> Cristo! </a:t>
            </a:r>
          </a:p>
          <a:p>
            <a:r>
              <a:rPr lang="pt-BR" dirty="0"/>
              <a:t>Sem mais me demorar!</a:t>
            </a:r>
          </a:p>
        </p:txBody>
      </p:sp>
    </p:spTree>
    <p:extLst>
      <p:ext uri="{BB962C8B-B14F-4D97-AF65-F5344CB8AC3E}">
        <p14:creationId xmlns:p14="http://schemas.microsoft.com/office/powerpoint/2010/main" val="1616939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PASSO SÓ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 passo só </a:t>
            </a:r>
            <a:r>
              <a:rPr lang="pt-BR" dirty="0" err="1"/>
              <a:t>p’ra</a:t>
            </a:r>
            <a:r>
              <a:rPr lang="pt-BR" dirty="0"/>
              <a:t> Cristo! </a:t>
            </a:r>
          </a:p>
          <a:p>
            <a:r>
              <a:rPr lang="pt-BR" dirty="0"/>
              <a:t>Por que mais demorar? </a:t>
            </a:r>
          </a:p>
          <a:p>
            <a:r>
              <a:rPr lang="pt-BR" dirty="0"/>
              <a:t>Ele oferece, agora,</a:t>
            </a:r>
          </a:p>
          <a:p>
            <a:r>
              <a:rPr lang="pt-BR" dirty="0"/>
              <a:t>A paz e o bem-estar.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PASSO SÓ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 passo só! Um passo só! </a:t>
            </a:r>
          </a:p>
          <a:p>
            <a:r>
              <a:rPr lang="pt-BR" dirty="0"/>
              <a:t>Vem, ó pecador, </a:t>
            </a:r>
          </a:p>
          <a:p>
            <a:r>
              <a:rPr lang="pt-BR" dirty="0"/>
              <a:t>Com arrependimento, </a:t>
            </a:r>
          </a:p>
        </p:txBody>
      </p:sp>
    </p:spTree>
    <p:extLst>
      <p:ext uri="{BB962C8B-B14F-4D97-AF65-F5344CB8AC3E}">
        <p14:creationId xmlns:p14="http://schemas.microsoft.com/office/powerpoint/2010/main" val="3942259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PASSO SÓ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Tudo Lhe confessando! </a:t>
            </a:r>
          </a:p>
          <a:p>
            <a:r>
              <a:rPr lang="pt-BR" dirty="0"/>
              <a:t>Um passo só </a:t>
            </a:r>
            <a:r>
              <a:rPr lang="pt-BR" dirty="0" err="1"/>
              <a:t>p’ra</a:t>
            </a:r>
            <a:r>
              <a:rPr lang="pt-BR" dirty="0"/>
              <a:t> Cristo! </a:t>
            </a:r>
          </a:p>
          <a:p>
            <a:r>
              <a:rPr lang="pt-BR" dirty="0"/>
              <a:t>Ó, vem, sem demorar!</a:t>
            </a:r>
          </a:p>
        </p:txBody>
      </p:sp>
    </p:spTree>
    <p:extLst>
      <p:ext uri="{BB962C8B-B14F-4D97-AF65-F5344CB8AC3E}">
        <p14:creationId xmlns:p14="http://schemas.microsoft.com/office/powerpoint/2010/main" val="407261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PASSO SÓ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 passo só </a:t>
            </a:r>
            <a:r>
              <a:rPr lang="pt-BR" dirty="0" err="1"/>
              <a:t>p’ra</a:t>
            </a:r>
            <a:r>
              <a:rPr lang="pt-BR" dirty="0"/>
              <a:t> Cristo! </a:t>
            </a:r>
          </a:p>
          <a:p>
            <a:r>
              <a:rPr lang="pt-BR" dirty="0"/>
              <a:t>Ó, vem, decide já! </a:t>
            </a:r>
          </a:p>
          <a:p>
            <a:r>
              <a:rPr lang="pt-BR" dirty="0"/>
              <a:t>Com terno amor, te espera, </a:t>
            </a:r>
          </a:p>
          <a:p>
            <a:r>
              <a:rPr lang="pt-BR" dirty="0"/>
              <a:t>Perdão te outorgará. </a:t>
            </a:r>
          </a:p>
        </p:txBody>
      </p:sp>
    </p:spTree>
    <p:extLst>
      <p:ext uri="{BB962C8B-B14F-4D97-AF65-F5344CB8AC3E}">
        <p14:creationId xmlns:p14="http://schemas.microsoft.com/office/powerpoint/2010/main" val="2512487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PASSO SÓ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 passo só! Um passo só! </a:t>
            </a:r>
          </a:p>
          <a:p>
            <a:r>
              <a:rPr lang="pt-BR" dirty="0"/>
              <a:t>Vem, ó pecador, </a:t>
            </a:r>
          </a:p>
          <a:p>
            <a:r>
              <a:rPr lang="pt-BR" dirty="0"/>
              <a:t>Com arrependimento, </a:t>
            </a:r>
          </a:p>
        </p:txBody>
      </p:sp>
    </p:spTree>
    <p:extLst>
      <p:ext uri="{BB962C8B-B14F-4D97-AF65-F5344CB8AC3E}">
        <p14:creationId xmlns:p14="http://schemas.microsoft.com/office/powerpoint/2010/main" val="3799127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PASSO SÓ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Tudo Lhe confessando! </a:t>
            </a:r>
          </a:p>
          <a:p>
            <a:r>
              <a:rPr lang="pt-BR" dirty="0"/>
              <a:t>Um passo só </a:t>
            </a:r>
            <a:r>
              <a:rPr lang="pt-BR" dirty="0" err="1"/>
              <a:t>p’ra</a:t>
            </a:r>
            <a:r>
              <a:rPr lang="pt-BR" dirty="0"/>
              <a:t> Cristo! </a:t>
            </a:r>
          </a:p>
          <a:p>
            <a:r>
              <a:rPr lang="pt-BR" dirty="0"/>
              <a:t>Ó, vem, sem demorar!</a:t>
            </a:r>
          </a:p>
        </p:txBody>
      </p:sp>
    </p:spTree>
    <p:extLst>
      <p:ext uri="{BB962C8B-B14F-4D97-AF65-F5344CB8AC3E}">
        <p14:creationId xmlns:p14="http://schemas.microsoft.com/office/powerpoint/2010/main" val="2072737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PASSO SÓ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 passo só </a:t>
            </a:r>
            <a:r>
              <a:rPr lang="pt-BR" dirty="0" err="1"/>
              <a:t>p’ra</a:t>
            </a:r>
            <a:r>
              <a:rPr lang="pt-BR" dirty="0"/>
              <a:t> Cristo! </a:t>
            </a:r>
          </a:p>
          <a:p>
            <a:r>
              <a:rPr lang="pt-BR" dirty="0"/>
              <a:t>Ó, deixa todo o mal, </a:t>
            </a:r>
          </a:p>
          <a:p>
            <a:r>
              <a:rPr lang="pt-BR" dirty="0"/>
              <a:t>As seduções do mundo, </a:t>
            </a:r>
          </a:p>
          <a:p>
            <a:r>
              <a:rPr lang="pt-BR" dirty="0"/>
              <a:t>E aceita a paz real. </a:t>
            </a:r>
          </a:p>
        </p:txBody>
      </p:sp>
    </p:spTree>
    <p:extLst>
      <p:ext uri="{BB962C8B-B14F-4D97-AF65-F5344CB8AC3E}">
        <p14:creationId xmlns:p14="http://schemas.microsoft.com/office/powerpoint/2010/main" val="3788380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 PASSO SÓ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Um passo só! Um passo só! </a:t>
            </a:r>
          </a:p>
          <a:p>
            <a:r>
              <a:rPr lang="pt-BR" dirty="0"/>
              <a:t>Vem, ó pecador, </a:t>
            </a:r>
          </a:p>
          <a:p>
            <a:r>
              <a:rPr lang="pt-BR" dirty="0"/>
              <a:t>Com arrependimento, </a:t>
            </a:r>
          </a:p>
        </p:txBody>
      </p:sp>
    </p:spTree>
    <p:extLst>
      <p:ext uri="{BB962C8B-B14F-4D97-AF65-F5344CB8AC3E}">
        <p14:creationId xmlns:p14="http://schemas.microsoft.com/office/powerpoint/2010/main" val="940273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1699</TotalTime>
  <Words>273</Words>
  <Application>Microsoft Office PowerPoint</Application>
  <PresentationFormat>Apresentação na tela (16:9)</PresentationFormat>
  <Paragraphs>67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UM PASSO SÓ</vt:lpstr>
      <vt:lpstr>UM PASSO SÓ</vt:lpstr>
      <vt:lpstr>UM PASSO SÓ</vt:lpstr>
      <vt:lpstr>UM PASSO SÓ</vt:lpstr>
      <vt:lpstr>UM PASSO SÓ</vt:lpstr>
      <vt:lpstr>UM PASSO SÓ</vt:lpstr>
      <vt:lpstr>UM PASSO SÓ</vt:lpstr>
      <vt:lpstr>UM PASSO SÓ</vt:lpstr>
      <vt:lpstr>UM PASSO SÓ</vt:lpstr>
      <vt:lpstr>UM PASSO SÓ</vt:lpstr>
      <vt:lpstr>UM PASSO SÓ</vt:lpstr>
      <vt:lpstr>UM PASSO SÓ</vt:lpstr>
      <vt:lpstr>UM PASSO SÓ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2019-06-12T22:06:04Z</dcterms:modified>
</cp:coreProperties>
</file>

<file path=docProps/thumbnail.jpeg>
</file>